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1752599"/>
          </a:xfrm>
        </p:spPr>
        <p:txBody>
          <a:bodyPr/>
          <a:lstStyle/>
          <a:p>
            <a:r>
              <a:rPr lang="en-US" dirty="0" smtClean="0"/>
              <a:t>MAJOR DATABASES IN BIOINFORMATICS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DR.M.MUNIYAN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ASSOCIATE PROFESSOR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DEPT. OF ZOOLOGY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PERIYAR GOVT. ARTS COLLEGE, CUDDALORE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Flat File Storage Data Formats&#10;• When GenBank, EMBL and DDBJ formed a collaboration (1986), sequence&#10;databases had moved 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The National Center for&#10;Biotechnology Information&#10;Created in 1988 as a part of the&#10;National Library of Medicine at NIH&#10;– 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• It is used to incorporate and distributes nucleotide sequences from&#10;public sources.&#10;• The database is a part of an inte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• Automatic submission procedures are used for submission of data&#10;from large-scale genome sequencing&#10;• The latest data co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EMBL format&#10;ID LISOD standard; DNA; PRO; 756 BP.&#10;XX&#10;AC X64011; S78972;&#10;XX&#10;SV X64011.1&#10;XX&#10;DT 28-APR-1992 (Rel. 31, Created)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RL Mol. Gen. Genet. 231:313-322(1992).&#10;XX&#10;RN [2]&#10;RP 1-756&#10;RA Kreft J.;&#10;RT ;&#10;RL Submitted (21-APR-1992) to the EMBL/GenBank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• They are assigned to each article record when it enters the&#10;PubMed system.&#10;• The PMID# is always found at the end of a 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Entrez&#10;• WWW-based data retrieval system.&#10;• Developed by NCBI (National Centre for Biotechnology&#10;Information).&#10;• - Integr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Data bases covered by Entrez are&#10;• Nucleic acid - GenBank,&#10;RefSeq, PDB.&#10;• Protein seqs - SWISS-&#10;PROT, PIR.&#10;• 3D structure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Major databases in bioinforma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What is Biological Database&#10;• Biological databases are libraries of life sciences information&#10;,collected from scientific 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Major databases in bioinforma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Major databases in bioinforma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Major databases in bioinforma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Major databases in bioinforma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Major databases in bioinforma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Major databases in bioinforma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4" name="Picture 2" descr="Major databases in bioinforma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Major databases in bioinforma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Databases Architecture&#10;Information system&#10;)Query system&#10;Storage System&#10;Data&#10;(The Google, Entrez&#10;SRS)&#10;Your search key word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A Sequence Retrieving and&#10;Manipulation Network&#10;DNA Protein&#10;NCBI-GenBANK PIR&#10;DDBJ SWISSPROT&#10;EBI-EMBL EXPASY, PDB&#10;GCG&#10;SeqWEB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Types of biological databases&#10; Primary Database.&#10;Secondary database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Primary databases&#10;Theses are the primary sources of data used to store nucleic acid, protein sequences and&#10;structural inf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IAM: International Advisory Meeting&#10;ICM: International Collaborative Meeting&#10;GenBank/EMBL/DDBJ&#10;International&#10;Nucleotide S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Secondary Database&#10;• A Secondary database contain additional information derived from the analysis&#10;of data available in p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PRIMARY VS. Secondary SEQUENCE DATABASES&#10;Sequencing&#10;Centers&#10;TATAGCCG TATAGCCGTATAGCCG TATAGCCG&#10;Labs&#10;Algorithms&#10;UniGene&#10;Cu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18</Words>
  <Application>Microsoft Office PowerPoint</Application>
  <PresentationFormat>On-screen Show (4:3)</PresentationFormat>
  <Paragraphs>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MAJOR DATABASES IN BIOINFORMATICS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23</cp:revision>
  <dcterms:created xsi:type="dcterms:W3CDTF">2006-08-16T00:00:00Z</dcterms:created>
  <dcterms:modified xsi:type="dcterms:W3CDTF">2020-08-12T02:29:46Z</dcterms:modified>
</cp:coreProperties>
</file>